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2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126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993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059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626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298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600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245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831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253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040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90933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0321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01887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18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5711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64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9D83E-43BB-436A-953F-488731E911D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7C7E32-81DF-49EF-8EA9-4E9D8B50C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909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CIVIL AIR PATROL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SQUADRON SENIOR MEMBERS ARE LEAVING CAP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3735" y="264722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3354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Reasons for CAP Members Turnover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9087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large number of members leave because their time and talents were not needed 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 those talented in artwork and those talented and interested in aviation.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members do not have enough time to commit to CAP because of work or other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commitments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 commitment in other organizations and in their families.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1934" y="3234519"/>
            <a:ext cx="6502448" cy="362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3286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Professionalism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7383"/>
            <a:ext cx="8596668" cy="388077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leadership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set of expectations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Prioritization of activities to benefit the organization and the service of the nation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Accountability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204" y="3429473"/>
            <a:ext cx="6582770" cy="342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76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Involvement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5748"/>
            <a:ext cx="8596668" cy="388077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Initiate and maintain engaging and productive activities.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Rolling out an apprenticeship and mentorship program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CAP for new recruits filling up the schedule of the senior members.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Getting the recruits into plane and not just physical training.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Diversify activities in the CAP camps.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775" y="3753133"/>
            <a:ext cx="6569312" cy="312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712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69270"/>
            <a:ext cx="8596668" cy="388077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 all stakeholders in the loop through periodic update of the status of events and affairs in CAP.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utility of social media for wide dissemination of relevant information.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 communication as far in advance as possible to avoid miscommunication inconvenience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3330054"/>
            <a:ext cx="6665162" cy="352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95677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187</Words>
  <Application>Microsoft Office PowerPoint</Application>
  <PresentationFormat>Custom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Facet</vt:lpstr>
      <vt:lpstr>CIVIL AIR PATROL</vt:lpstr>
      <vt:lpstr>Reasons for CAP Members Turnover </vt:lpstr>
      <vt:lpstr>Professionalism</vt:lpstr>
      <vt:lpstr>Involvement </vt:lpstr>
      <vt:lpstr>Communication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AIR PATROL</dc:title>
  <dc:creator>Vinny</dc:creator>
  <cp:lastModifiedBy>hp ProBook 4530 User</cp:lastModifiedBy>
  <cp:revision>7</cp:revision>
  <dcterms:created xsi:type="dcterms:W3CDTF">2018-06-03T20:34:56Z</dcterms:created>
  <dcterms:modified xsi:type="dcterms:W3CDTF">2018-06-03T21:41:32Z</dcterms:modified>
</cp:coreProperties>
</file>